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sldIdLst>
    <p:sldId id="256" r:id="rId2"/>
    <p:sldId id="259" r:id="rId3"/>
    <p:sldId id="260" r:id="rId4"/>
    <p:sldId id="263" r:id="rId5"/>
    <p:sldId id="279" r:id="rId6"/>
    <p:sldId id="293" r:id="rId7"/>
    <p:sldId id="294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77" r:id="rId20"/>
    <p:sldId id="29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47DA000-5711-4E2C-B939-040369555583}">
          <p14:sldIdLst>
            <p14:sldId id="256"/>
            <p14:sldId id="259"/>
            <p14:sldId id="260"/>
            <p14:sldId id="263"/>
            <p14:sldId id="279"/>
            <p14:sldId id="293"/>
            <p14:sldId id="294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77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5200"/>
    <a:srgbClr val="E7E4DF"/>
    <a:srgbClr val="E4E1DC"/>
    <a:srgbClr val="ECE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3" autoAdjust="0"/>
    <p:restoredTop sz="83391" autoAdjust="0"/>
  </p:normalViewPr>
  <p:slideViewPr>
    <p:cSldViewPr snapToGrid="0">
      <p:cViewPr varScale="1">
        <p:scale>
          <a:sx n="104" d="100"/>
          <a:sy n="104" d="100"/>
        </p:scale>
        <p:origin x="1157" y="91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21E22-5363-4267-BCD8-21E898F00B98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7C50E-DBC6-4BF2-965B-4A7CC4E3EA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55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891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24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657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252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653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818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864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512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872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811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221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851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928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576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209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130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877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362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937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598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E55A-F96C-486D-B915-F9C8C9231B94}" type="datetime1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216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5FB8-F17D-44DB-834B-83F55ECE65C1}" type="datetime1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699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9028-82D8-44B8-AE27-5220958781CA}" type="datetime1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2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FEF0-5E0F-493B-9B73-8E91266801F1}" type="datetime1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364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F088-CAF9-487B-88AA-7A109C327D0D}" type="datetime1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428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2D7C-ED57-4821-82D4-008477E05330}" type="datetime1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888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C40A-6390-418A-ACDD-627770A14607}" type="datetime1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34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F4AF-195B-4EFB-8AE1-95EFF0CD6488}" type="datetime1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542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4613-C87B-48E8-B234-B360D25CA9FB}" type="datetime1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836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0B1F4-C9B9-4C4F-A309-7AA23C72DD94}" type="datetime1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69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8AD3041-72E0-4445-BD62-B853EEF3A89F}" type="datetime1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12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F391A-CCBC-4E56-B21B-2794295EE278}" type="datetime1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33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B334F-B178-4543-8300-F0D524414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彩云" panose="02010800040101010101" pitchFamily="2" charset="-122"/>
                <a:ea typeface="华文彩云" panose="02010800040101010101" pitchFamily="2" charset="-122"/>
              </a:rPr>
              <a:t>数据结构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22CC6DF-7265-460A-95BC-7F39BEC9F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9060420" cy="1683976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华文隶书" panose="02010800040101010101" pitchFamily="2" charset="-122"/>
                <a:ea typeface="华文隶书" panose="02010800040101010101" pitchFamily="2" charset="-122"/>
              </a:rPr>
              <a:t>实验四</a:t>
            </a:r>
            <a:r>
              <a:rPr lang="zh-CN" altLang="en-US" sz="5400" dirty="0"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r>
              <a:rPr lang="zh-CN" altLang="en-US" sz="5400" dirty="0">
                <a:latin typeface="华文隶书" panose="02010800040101010101" pitchFamily="2" charset="-122"/>
                <a:ea typeface="华文隶书" panose="02010800040101010101" pitchFamily="2" charset="-122"/>
              </a:rPr>
              <a:t>二叉树实验</a:t>
            </a:r>
            <a:endParaRPr lang="en-US" altLang="zh-CN" sz="54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EFD706D-70F1-496E-937C-E15DF8F123D9}"/>
              </a:ext>
            </a:extLst>
          </p:cNvPr>
          <p:cNvSpPr/>
          <p:nvPr/>
        </p:nvSpPr>
        <p:spPr>
          <a:xfrm>
            <a:off x="5923437" y="5273671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深圳大学电子与信息工程学院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D2850F7-60AD-406E-8C5A-DAC20EA0B562}"/>
              </a:ext>
            </a:extLst>
          </p:cNvPr>
          <p:cNvSpPr/>
          <p:nvPr/>
        </p:nvSpPr>
        <p:spPr>
          <a:xfrm>
            <a:off x="9908540" y="4940990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周飞</a:t>
            </a:r>
          </a:p>
        </p:txBody>
      </p:sp>
    </p:spTree>
    <p:extLst>
      <p:ext uri="{BB962C8B-B14F-4D97-AF65-F5344CB8AC3E}">
        <p14:creationId xmlns:p14="http://schemas.microsoft.com/office/powerpoint/2010/main" val="3265525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实验四     二叉树实验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/>
              <a:t>三、实验内容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7F29BF-B4C8-406D-8DCE-E48CCEF9D23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31347" y="2385531"/>
            <a:ext cx="6472854" cy="366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46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实验四     二叉树实验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/>
              <a:t>三、实验内容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CD3F2D-207B-4921-A30F-3E1EAAF221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1579" y="2547848"/>
            <a:ext cx="7326860" cy="366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09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实验四     二叉树实验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/>
              <a:t>四、实验步骤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DAF059-5D94-438E-AAFF-7CCE02F7B42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1579" y="2547848"/>
            <a:ext cx="7927532" cy="344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53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实验四     二叉树实验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/>
              <a:t>四、实验步骤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E17D3B-61C8-41DD-93D7-970EF4D4BA2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1579" y="2618876"/>
            <a:ext cx="7615082" cy="338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60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实验四     二叉树实验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EBBF7B-9FCA-47C1-BC5B-AFC464AC58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9478" y="1929954"/>
            <a:ext cx="7659291" cy="419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48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实验四     二叉树实验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/>
              <a:t>四、实验步骤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BD3B15-DFA9-4BDB-8C7A-D994092041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8081" y="2780574"/>
            <a:ext cx="6666136" cy="275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3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实验四     二叉树实验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/>
              <a:t>四、实验步骤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014971-A740-4002-8993-28B97C02E6C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8732" y="2632000"/>
            <a:ext cx="7828138" cy="308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87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实验四     二叉树实验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/>
              <a:t>四、实验步骤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1C381B-1F2C-4DA0-8EEF-3C54598FC50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9316" y="2674848"/>
            <a:ext cx="6737351" cy="30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90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实验四     二叉树实验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/>
              <a:t>四、实验步骤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8389C4-C4C3-4EC7-88DA-3CAE3E2E20F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1079" y="1993898"/>
            <a:ext cx="7603067" cy="38891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B3F088-5E64-4F60-9415-A79D8A8EAB6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0114" y="5833435"/>
            <a:ext cx="207888" cy="31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81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实验四     二叉树实验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3982252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流程图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/>
              <a:t>五、程序流程图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CA8B9E-A78E-4642-A3E1-59C5B5D10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427" y="2547848"/>
            <a:ext cx="2919376" cy="425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6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实验四     二叉树实验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/>
              <a:t>一、实验目的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310839-12E7-4ACA-95B4-4502F25A518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1079" y="2572349"/>
            <a:ext cx="9370681" cy="348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77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实验四     二叉树实验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/>
              <a:t>六、程序清单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43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实验四     二叉树实验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/>
              <a:t>二、实验要求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DB746E-2BD2-4600-A8E4-B3E30091EBF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8708" y="2547848"/>
            <a:ext cx="4712759" cy="16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28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实验四     二叉树实验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/>
              <a:t>三、实验内容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57F60B-F3CB-4E2F-90DF-E3D8C52C56B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86466" y="2889197"/>
            <a:ext cx="8449734" cy="275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25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实验四     二叉树实验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/>
              <a:t>三、实验内容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9F0191-7996-4062-A321-D11391EA5F6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1079" y="2236521"/>
            <a:ext cx="7811853" cy="381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67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实验四     二叉树实验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/>
              <a:t>三、实验内容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CCF261-BAD2-4472-ADA6-36F8CAFD97A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5569" y="2464995"/>
            <a:ext cx="8475134" cy="20788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66241B-3A3B-4B67-A0F4-0FB31B103F2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88533" y="4557938"/>
            <a:ext cx="3115735" cy="15658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DF7BD3-7640-4CB1-AD7C-B0BC5DB72C4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1068" y="4141241"/>
            <a:ext cx="2944470" cy="191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2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实验四     二叉树实验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/>
              <a:t>三、实验内容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76A899-7927-45B1-A699-1138B706104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203" y="2494340"/>
            <a:ext cx="6559528" cy="16974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F868548-73FB-4BF6-AB2E-AF054F4F1D8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967" y="4236397"/>
            <a:ext cx="6617579" cy="191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53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实验四     二叉树实验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/>
              <a:t>三、实验内容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062DFF-D14A-461F-90F5-490A554957C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0212" y="2624048"/>
            <a:ext cx="9206767" cy="315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31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实验四     二叉树实验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/>
              <a:t>三、实验内容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5B3132-8DAF-4FE5-9C10-D65B835CB20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1579" y="2337995"/>
            <a:ext cx="7478967" cy="381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18718"/>
      </p:ext>
    </p:extLst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画廊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7226</TotalTime>
  <Words>201</Words>
  <Application>Microsoft Office PowerPoint</Application>
  <PresentationFormat>宽屏</PresentationFormat>
  <Paragraphs>81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等线</vt:lpstr>
      <vt:lpstr>仿宋</vt:lpstr>
      <vt:lpstr>华文彩云</vt:lpstr>
      <vt:lpstr>华文隶书</vt:lpstr>
      <vt:lpstr>Arial</vt:lpstr>
      <vt:lpstr>Gill Sans MT</vt:lpstr>
      <vt:lpstr>画廊</vt:lpstr>
      <vt:lpstr>数据结构</vt:lpstr>
      <vt:lpstr>实验四     二叉树实验</vt:lpstr>
      <vt:lpstr>实验四     二叉树实验</vt:lpstr>
      <vt:lpstr>实验四     二叉树实验</vt:lpstr>
      <vt:lpstr>实验四     二叉树实验</vt:lpstr>
      <vt:lpstr>实验四     二叉树实验</vt:lpstr>
      <vt:lpstr>实验四     二叉树实验</vt:lpstr>
      <vt:lpstr>实验四     二叉树实验</vt:lpstr>
      <vt:lpstr>实验四     二叉树实验</vt:lpstr>
      <vt:lpstr>实验四     二叉树实验</vt:lpstr>
      <vt:lpstr>实验四     二叉树实验</vt:lpstr>
      <vt:lpstr>实验四     二叉树实验</vt:lpstr>
      <vt:lpstr>实验四     二叉树实验</vt:lpstr>
      <vt:lpstr>实验四     二叉树实验</vt:lpstr>
      <vt:lpstr>实验四     二叉树实验</vt:lpstr>
      <vt:lpstr>实验四     二叉树实验</vt:lpstr>
      <vt:lpstr>实验四     二叉树实验</vt:lpstr>
      <vt:lpstr>实验四     二叉树实验</vt:lpstr>
      <vt:lpstr>实验四     二叉树实验</vt:lpstr>
      <vt:lpstr>实验四     二叉树实验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数据结构</dc:title>
  <dc:creator>zhoufei</dc:creator>
  <cp:lastModifiedBy>zhoufei</cp:lastModifiedBy>
  <cp:revision>421</cp:revision>
  <dcterms:created xsi:type="dcterms:W3CDTF">2018-09-04T02:30:21Z</dcterms:created>
  <dcterms:modified xsi:type="dcterms:W3CDTF">2020-11-22T23:18:37Z</dcterms:modified>
</cp:coreProperties>
</file>